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9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5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693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999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963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939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44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77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9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8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4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4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6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35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78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77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5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099524" y="374320"/>
            <a:ext cx="710944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сад с. Виноградовка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Хабаровского муниципального района Хабаровского края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329519" y="6165850"/>
            <a:ext cx="7040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65013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687394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11560" y="260650"/>
            <a:ext cx="5734649" cy="259173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77922"/>
            <a:ext cx="6294207" cy="169095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ДОУ функционирует 2  группы общеразвивающей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напрвленности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нормативным уровнем развития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94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тяжелые нарушения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1814175"/>
            <a:ext cx="39239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360" y="297180"/>
            <a:ext cx="6583680" cy="52168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</a:t>
            </a: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6995793" cy="541686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приобщение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 для формирования ценностного отношения к окружающему миру, становления опыта действий и поступков на основе осмысления ценностей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100" dirty="0"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  <a:endParaRPr lang="ru-RU" alt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</TotalTime>
  <Words>1410</Words>
  <Application>Microsoft Office PowerPoint</Application>
  <PresentationFormat>Экран (4:3)</PresentationFormat>
  <Paragraphs>174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 Unicode MS</vt:lpstr>
      <vt:lpstr>SimSun</vt:lpstr>
      <vt:lpstr>Arial</vt:lpstr>
      <vt:lpstr>Calibri</vt:lpstr>
      <vt:lpstr>Mangal</vt:lpstr>
      <vt:lpstr>Symbol</vt:lpstr>
      <vt:lpstr>Times New Roman</vt:lpstr>
      <vt:lpstr>Trebuchet MS</vt:lpstr>
      <vt:lpstr>Wingdings</vt:lpstr>
      <vt:lpstr>Wingdings 3</vt:lpstr>
      <vt:lpstr>Грань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      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RePack by Diakov</cp:lastModifiedBy>
  <cp:revision>16</cp:revision>
  <dcterms:created xsi:type="dcterms:W3CDTF">2023-08-02T09:43:03Z</dcterms:created>
  <dcterms:modified xsi:type="dcterms:W3CDTF">2023-11-15T04:09:28Z</dcterms:modified>
</cp:coreProperties>
</file>