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5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8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991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54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9693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999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2963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939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444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77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199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48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44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4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26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35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782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772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45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ДО)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099524" y="374320"/>
            <a:ext cx="710944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дошкольное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</a:t>
            </a:r>
          </a:p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етский сад с. Виноградовка</a:t>
            </a:r>
          </a:p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Хабаровского муниципального района Хабаровского края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4329519" y="6165850"/>
            <a:ext cx="7040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650132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687394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611560" y="260650"/>
            <a:ext cx="5734649" cy="2591732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77922"/>
            <a:ext cx="6294207" cy="1690958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 ДОУ функционирует 2  группы общеразвивающей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напрвленности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воспитанников в ДОУ 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воспитанников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 нормативным уровнем развития –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47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94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%)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воспитанников,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имеющих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тяжелые нарушения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речи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%)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1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1814175"/>
            <a:ext cx="392392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Управляющий совет; родительский совет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по ДОУ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региональной специфики реализации Стратегии развития воспитания в Ярославском регионе. 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и институциональными нормативными документами и локальными нормативными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4360" y="297180"/>
            <a:ext cx="6583680" cy="521681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endParaRPr lang="ru-RU" alt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</a:t>
            </a: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6995793" cy="541686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1100" dirty="0" smtClean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 smtClean="0">
              <a:ea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  <a:tabLst>
                <a:tab pos="9017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приобщение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  <a:tabLst>
                <a:tab pos="9017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условий для формирования ценностного отношения к окружающему миру, становления опыта действий и поступков на основе осмысления ценностей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100" dirty="0">
              <a:ea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  <a:tabLst>
                <a:tab pos="9017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</a:t>
            </a:r>
            <a:r>
              <a:rPr lang="ru-RU" alt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</a:t>
            </a:r>
            <a:r>
              <a:rPr lang="ru-RU" alt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eaLnBrk="1" hangingPunct="1">
              <a:buClrTx/>
              <a:buNone/>
            </a:pPr>
            <a:endParaRPr lang="ru-RU" alt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</a:t>
            </a:r>
            <a:r>
              <a:rPr lang="ru-RU" alt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eaLnBrk="1" hangingPunct="1">
              <a:buClrTx/>
              <a:buNone/>
            </a:pPr>
            <a:endParaRPr lang="ru-RU" alt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  <a:endParaRPr lang="ru-RU" alt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ClrTx/>
              <a:buNone/>
            </a:pPr>
            <a:endParaRPr lang="ru-RU" alt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</a:t>
            </a:r>
            <a:r>
              <a:rPr lang="ru-RU" alt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eaLnBrk="1" hangingPunct="1">
              <a:buClrTx/>
              <a:buNone/>
            </a:pPr>
            <a:endParaRPr lang="ru-RU" alt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онкие сплошные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248</TotalTime>
  <Words>1410</Words>
  <Application>Microsoft Office PowerPoint</Application>
  <PresentationFormat>Экран (4:3)</PresentationFormat>
  <Paragraphs>174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9" baseType="lpstr">
      <vt:lpstr>Arial Unicode MS</vt:lpstr>
      <vt:lpstr>SimSun</vt:lpstr>
      <vt:lpstr>Arial</vt:lpstr>
      <vt:lpstr>Calibri</vt:lpstr>
      <vt:lpstr>Mangal</vt:lpstr>
      <vt:lpstr>Symbol</vt:lpstr>
      <vt:lpstr>Times New Roman</vt:lpstr>
      <vt:lpstr>Trebuchet MS</vt:lpstr>
      <vt:lpstr>Wingdings</vt:lpstr>
      <vt:lpstr>Wingdings 3</vt:lpstr>
      <vt:lpstr>Грань</vt:lpstr>
      <vt:lpstr>Краткая презентация  образовательной программы дошкольного образовательного учреждения (ОП ДО)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      Специфика контингента воспитанников ДОУ 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RePack by Diakov</cp:lastModifiedBy>
  <cp:revision>16</cp:revision>
  <dcterms:created xsi:type="dcterms:W3CDTF">2023-08-02T09:43:03Z</dcterms:created>
  <dcterms:modified xsi:type="dcterms:W3CDTF">2023-11-15T04:09:28Z</dcterms:modified>
</cp:coreProperties>
</file>