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5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9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5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693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99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963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939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444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7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9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8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4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6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5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782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77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45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099524" y="374320"/>
            <a:ext cx="71094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етский сад с. Виноградовка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Хабаровского муниципального района Хабаровского края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329519" y="6165850"/>
            <a:ext cx="7040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650132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6873944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611560" y="260650"/>
            <a:ext cx="5734649" cy="259173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77922"/>
            <a:ext cx="6294207" cy="169095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ДОУ функционирует 2  группы общеразвивающей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направленности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47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(94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0" y="1814175"/>
            <a:ext cx="3923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4360" y="297180"/>
            <a:ext cx="6583680" cy="52168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</a:t>
            </a:r>
            <a:r>
              <a:rPr lang="ru-RU" alt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6995793" cy="541686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 smtClean="0"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приобщение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 для формирования ценностного отношения к окружающему миру, становления опыта действий и поступков на основе осмысления ценностей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100" dirty="0">
              <a:ea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  <a:tabLst>
                <a:tab pos="9017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  <a:r>
              <a:rPr lang="ru-RU" alt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  <a:endParaRPr lang="ru-RU" alt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 eaLnBrk="1" hangingPunct="1">
              <a:buClrTx/>
              <a:buNone/>
            </a:pPr>
            <a:endParaRPr lang="ru-RU" alt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249</TotalTime>
  <Words>1410</Words>
  <Application>Microsoft Office PowerPoint</Application>
  <PresentationFormat>Экран (4:3)</PresentationFormat>
  <Paragraphs>174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Arial Unicode MS</vt:lpstr>
      <vt:lpstr>SimSun</vt:lpstr>
      <vt:lpstr>Arial</vt:lpstr>
      <vt:lpstr>Calibri</vt:lpstr>
      <vt:lpstr>Mangal</vt:lpstr>
      <vt:lpstr>Symbol</vt:lpstr>
      <vt:lpstr>Times New Roman</vt:lpstr>
      <vt:lpstr>Trebuchet MS</vt:lpstr>
      <vt:lpstr>Wingdings</vt:lpstr>
      <vt:lpstr>Wingdings 3</vt:lpstr>
      <vt:lpstr>Грань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      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RePack by Diakov</cp:lastModifiedBy>
  <cp:revision>17</cp:revision>
  <dcterms:created xsi:type="dcterms:W3CDTF">2023-08-02T09:43:03Z</dcterms:created>
  <dcterms:modified xsi:type="dcterms:W3CDTF">2024-09-20T06:47:24Z</dcterms:modified>
</cp:coreProperties>
</file>